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61" r:id="rId2"/>
    <p:sldId id="262" r:id="rId3"/>
    <p:sldId id="280" r:id="rId4"/>
    <p:sldId id="282" r:id="rId5"/>
    <p:sldId id="269" r:id="rId6"/>
    <p:sldId id="270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55486-2349-4651-849F-8DB00936DE8B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E2659-8705-420E-B336-CDED37957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1F18EE-0A69-4411-8BE8-BE009D45B9C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9BA2E-FED3-4ABC-8107-50688A86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19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1007065302_bangla_parakeet_640x360_bbc_nocr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900416" cy="556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_63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4297680" cy="3203828"/>
          </a:xfrm>
          <a:prstGeom prst="rect">
            <a:avLst/>
          </a:prstGeom>
        </p:spPr>
      </p:pic>
      <p:pic>
        <p:nvPicPr>
          <p:cNvPr id="5" name="Picture 4" descr="tt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44" y="2846640"/>
            <a:ext cx="3986784" cy="3423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 থেকে ঘোড়ার খুরে খুরে</a:t>
            </a:r>
          </a:p>
          <a:p>
            <a:pPr algn="ctr"/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রাঙা ধুলোয় মেঘ উড়িয়ে আসে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jjo-doy-pic-30-07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895600"/>
            <a:ext cx="4001134" cy="2951180"/>
          </a:xfrm>
          <a:prstGeom prst="rect">
            <a:avLst/>
          </a:prstGeom>
        </p:spPr>
      </p:pic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4622104" cy="2888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সন্ধে হলো, সুর্য নামে পাটে,</a:t>
            </a: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এলেম যেন জোড়াদিঘির মাঠে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রাঙ্গা=  রঙ্গিন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rftgyh_178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950266" cy="441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বেয়ার =যারা কাঁধে পালকি বহন করে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our-indians-carrying-palanquin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3500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থরো থরো =প্রচুন্ড কম্পন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5d8a6200b012271acf89bccaf131d92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8088500" cy="455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clone-bg20160520084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00784"/>
            <a:ext cx="6905625" cy="4675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দুর্দশা =খারাপ অবস্থা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সোতা = ক্ষীণ স্রোত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5858"/>
            <a:ext cx="7327592" cy="449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শুদ্ধ উচ্চারণে বীরপুরুষ কবিতাটি আবৃতি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88" y="2090166"/>
            <a:ext cx="5907024" cy="443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 </a:t>
            </a:r>
            <a:r>
              <a:rPr lang="bn-BD" dirty="0" smtClean="0">
                <a:solidFill>
                  <a:srgbClr val="FF0000"/>
                </a:solidFill>
              </a:rPr>
              <a:t>রবীন্দ্রনাথ ঠাকুরের জন্ম কোথায়?</a:t>
            </a:r>
          </a:p>
          <a:p>
            <a:r>
              <a:rPr lang="bn-BD" dirty="0" smtClean="0"/>
              <a:t>২ </a:t>
            </a:r>
            <a:r>
              <a:rPr lang="bn-BD" dirty="0" smtClean="0">
                <a:solidFill>
                  <a:srgbClr val="00B0F0"/>
                </a:solidFill>
              </a:rPr>
              <a:t>তার মৃত্যু কত সালে?</a:t>
            </a:r>
          </a:p>
          <a:p>
            <a:r>
              <a:rPr lang="bn-BD" dirty="0" smtClean="0"/>
              <a:t>৩ বীরপুরুষ কবিতাটি কোন কাব্য গ্রন্থ থেনেয়া?কে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219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রবীন্দ্রনাথের বিভিন্ন প্রকার রচনাবলির একটি তালিকা কর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taileehang-1449386009-4a8ff5a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06" y="1812529"/>
            <a:ext cx="5333238" cy="4823618"/>
          </a:xfrm>
          <a:prstGeom prst="rect">
            <a:avLst/>
          </a:prstGeom>
        </p:spPr>
      </p:pic>
      <p:pic>
        <p:nvPicPr>
          <p:cNvPr id="7" name="Picture 6" descr="taileehang-1449386009-4a8ff5a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0"/>
            <a:ext cx="5333238" cy="482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bn-BD" sz="1800" dirty="0" smtClean="0"/>
          </a:p>
          <a:p>
            <a:pPr>
              <a:buNone/>
            </a:pPr>
            <a:r>
              <a:rPr lang="bn-BD" sz="1800" dirty="0" smtClean="0"/>
              <a:t>জাকিয়া সুলতানা</a:t>
            </a:r>
          </a:p>
          <a:p>
            <a:pPr>
              <a:buNone/>
            </a:pPr>
            <a:r>
              <a:rPr lang="bn-BD" sz="1800" dirty="0" smtClean="0"/>
              <a:t>সহকারি শিক্ষক</a:t>
            </a:r>
          </a:p>
          <a:p>
            <a:pPr>
              <a:buNone/>
            </a:pPr>
            <a:r>
              <a:rPr lang="bn-BD" sz="1800" dirty="0" smtClean="0"/>
              <a:t>সিদ্ধিরগঞ্জ রেবতি মোহন</a:t>
            </a:r>
          </a:p>
          <a:p>
            <a:pPr>
              <a:buNone/>
            </a:pPr>
            <a:r>
              <a:rPr lang="bn-BD" sz="1800" dirty="0" smtClean="0"/>
              <a:t>পাইলট স্কুল এন্ড কলেজ</a:t>
            </a:r>
          </a:p>
          <a:p>
            <a:pPr>
              <a:buNone/>
            </a:pPr>
            <a:r>
              <a:rPr lang="bn-BD" sz="1800" dirty="0" smtClean="0"/>
              <a:t>নারায়াণগঞ্জ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1800" dirty="0" smtClean="0"/>
              <a:t>শ্রেণি  _৪র্থ</a:t>
            </a:r>
          </a:p>
          <a:p>
            <a:pPr>
              <a:buNone/>
            </a:pPr>
            <a:r>
              <a:rPr lang="bn-BD" sz="1800" dirty="0" smtClean="0"/>
              <a:t>বিষয় _বাংলা কবিতা</a:t>
            </a:r>
          </a:p>
          <a:p>
            <a:pPr>
              <a:buNone/>
            </a:pPr>
            <a:r>
              <a:rPr lang="bn-BD" sz="1800" dirty="0" smtClean="0"/>
              <a:t>সময় _   ৫০মিনিট</a:t>
            </a:r>
          </a:p>
          <a:p>
            <a:pPr>
              <a:buNone/>
            </a:pPr>
            <a:r>
              <a:rPr lang="bn-BD" sz="1800" dirty="0" smtClean="0"/>
              <a:t>তারিখ _২৯/০৯/১৭</a:t>
            </a:r>
          </a:p>
          <a:p>
            <a:pPr>
              <a:buNone/>
            </a:pPr>
            <a:r>
              <a:rPr lang="bn-BD" sz="1800" dirty="0" smtClean="0"/>
              <a:t> 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a9b771ae7e0aa29ed112af7d781823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20000" cy="517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vaji-maharaj-history_1471072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1312"/>
            <a:ext cx="7010400" cy="567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3716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কবির নাম বলতে পারবে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কঠিন শব্দের অর্থ বলতে পারবে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শুদ্ধ উচ্চারণে কবিতা আবৃতি করতে পারবে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কবির রচনাবলি সম্পর্কে বলতে 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phpl9KQF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7543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lidsho-kutirbari-120160328094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846314" cy="5266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9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কুঠিবাড়ি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man-bg20170703175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211568" cy="4609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 কর, যেন বিদেশ ঘুরে </a:t>
            </a:r>
          </a:p>
          <a:p>
            <a:pPr algn="ctr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মাকে নিয়ে যাচ্ছি অনেক দূরে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a03474391a9ff60637f6aa70412f6e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501562" cy="4602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9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তুমি যাচ্ছ পালকিতে, মা,চড়ে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দরজা দুটো একটুকু ফঁক করে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e-BG2016042020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566" y="2743200"/>
            <a:ext cx="4599434" cy="3190654"/>
          </a:xfrm>
          <a:prstGeom prst="rect">
            <a:avLst/>
          </a:prstGeom>
        </p:spPr>
      </p:pic>
      <p:pic>
        <p:nvPicPr>
          <p:cNvPr id="5" name="Picture 4" descr="image_1068_2637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3447592" cy="2822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6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 যাচ্ছি রাঙা ঘোড়ার পরে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টগবগিয়ে তোমার পাশে পাশে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168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Zakia sultana assistant  teacher</dc:title>
  <dc:creator>Swapan</dc:creator>
  <cp:lastModifiedBy>Swapan</cp:lastModifiedBy>
  <cp:revision>74</cp:revision>
  <dcterms:created xsi:type="dcterms:W3CDTF">2017-03-02T17:41:28Z</dcterms:created>
  <dcterms:modified xsi:type="dcterms:W3CDTF">2017-09-30T12:34:47Z</dcterms:modified>
</cp:coreProperties>
</file>